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399AD-9616-4ED4-86F9-9C8808D1F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DC439A-FE28-4864-9C1A-96F0C5725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5680C-8E50-4D0C-8594-011362DD4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2BD7-1E5A-4356-AEA5-7292EEA27D08}" type="datetimeFigureOut">
              <a:rPr lang="en-IN" smtClean="0"/>
              <a:t>21-03-2021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FDB64-A950-4ECA-963B-F7ABA8B08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7BF4E-BC5A-4475-BF52-884855B35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D18-4D2C-467A-A28D-D5092D06F0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147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E9071-AEC1-4195-AB2D-54EF612AD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776C4-D3EE-40F0-8D64-09E51F688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FC366-A5A9-4CB9-815B-8A6A5C7F5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2BD7-1E5A-4356-AEA5-7292EEA27D08}" type="datetimeFigureOut">
              <a:rPr lang="en-IN" smtClean="0"/>
              <a:t>21-03-2021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DB094-8353-4D8E-B472-8707F868E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487E7-915A-44C5-934E-5B435C83A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D18-4D2C-467A-A28D-D5092D06F0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91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3D140E-37EB-4937-A034-C7C618655F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3439E-E141-47B2-9665-4C7531B39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E30BE-E600-44A7-B791-380036E10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2BD7-1E5A-4356-AEA5-7292EEA27D08}" type="datetimeFigureOut">
              <a:rPr lang="en-IN" smtClean="0"/>
              <a:t>21-03-2021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067A7-5EAE-41E7-B1F0-E15F90413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790F1-DB4A-4B40-8447-DA3A5AF3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D18-4D2C-467A-A28D-D5092D06F0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258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B9B89-1C38-4DCB-A4B5-EB6E8CE7B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D11EC-3145-47BB-BD9D-88E193C1E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DEBF3-BA9A-4990-8E12-E56EF681B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2BD7-1E5A-4356-AEA5-7292EEA27D08}" type="datetimeFigureOut">
              <a:rPr lang="en-IN" smtClean="0"/>
              <a:t>21-03-2021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7F029-0854-4C86-89D0-56898E0D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1B9FC-01CD-4FDC-BCE7-8F7434F7A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D18-4D2C-467A-A28D-D5092D06F0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921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DE455-D531-4E6A-9FCC-FC4272467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D61A4-A20B-4AFF-9B94-84DF86DC8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B696E-3DC8-4EDD-8BEE-F491F9CA5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2BD7-1E5A-4356-AEA5-7292EEA27D08}" type="datetimeFigureOut">
              <a:rPr lang="en-IN" smtClean="0"/>
              <a:t>21-03-2021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499F1-43AE-468A-B971-2CCD6FB21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B5B33-2064-4DE2-B0BD-0E9C90611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D18-4D2C-467A-A28D-D5092D06F0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520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92912-8B8C-4E90-8000-C65F5A6AB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DABB2-A6CD-4848-8A5E-4BAF31C4E7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9BB19-EFA9-464E-8D1A-F1D6B00D5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8BC6F-FDFB-488C-B163-200EEB7A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2BD7-1E5A-4356-AEA5-7292EEA27D08}" type="datetimeFigureOut">
              <a:rPr lang="en-IN" smtClean="0"/>
              <a:t>21-03-2021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80E1D-D4F3-43C9-A037-6F5EBB1EF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FE42A-1090-494F-AC75-8790EFA9A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D18-4D2C-467A-A28D-D5092D06F0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087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E0614-F526-48E7-BB76-009E542B9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D337A-73A6-4F13-928A-B79B25D76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921206-8C73-4A35-AECD-342327B93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9F333F-04AA-4CAF-9A13-EF8EBBC98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04EC2-D807-423F-A3BD-BDC478A86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0305A-22CE-411D-8494-E6C5571F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2BD7-1E5A-4356-AEA5-7292EEA27D08}" type="datetimeFigureOut">
              <a:rPr lang="en-IN" smtClean="0"/>
              <a:t>21-03-2021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792E3B-8D6A-4EAA-B691-AC7C1C4B8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822103-A308-4A3D-92FA-FFBCA097E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D18-4D2C-467A-A28D-D5092D06F0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528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C16A-A1DC-41B6-9460-5F8B9170B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4B00F-D3B5-43B3-8650-5606285FF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2BD7-1E5A-4356-AEA5-7292EEA27D08}" type="datetimeFigureOut">
              <a:rPr lang="en-IN" smtClean="0"/>
              <a:t>21-03-2021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FA9CE-DE8F-49AF-BF2A-E85E54632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70601D-9B96-4A20-87B3-018C3FD3C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D18-4D2C-467A-A28D-D5092D06F0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2107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E7158-4914-4607-8D93-1B84B8C84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2BD7-1E5A-4356-AEA5-7292EEA27D08}" type="datetimeFigureOut">
              <a:rPr lang="en-IN" smtClean="0"/>
              <a:t>21-03-2021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DF4721-4E54-4E59-9607-6A9AB5580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BBC4D0-3E12-48F4-A264-EF2D6998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D18-4D2C-467A-A28D-D5092D06F0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006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E4E9C-9837-44D9-A497-3F92DF4F2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64861-3C36-45B7-B814-39A094D1F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EA2EFC-9D24-4B69-B169-E461326D3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A8FA3-F890-43A5-B46D-EF74C2356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2BD7-1E5A-4356-AEA5-7292EEA27D08}" type="datetimeFigureOut">
              <a:rPr lang="en-IN" smtClean="0"/>
              <a:t>21-03-2021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0D0E9-3FB6-4F56-A29C-1894C081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CAF9E-8AD5-4858-8627-E81C060E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D18-4D2C-467A-A28D-D5092D06F0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785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5299A-B6D7-40AB-9AAC-F1EBB61D9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F58688-6D27-41F4-86D7-B9E4A3A1AD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9F6D42-099D-41C2-81A7-11E7C964D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A6B4D-B304-4F17-B166-E1CE85903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2BD7-1E5A-4356-AEA5-7292EEA27D08}" type="datetimeFigureOut">
              <a:rPr lang="en-IN" smtClean="0"/>
              <a:t>21-03-2021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55455-7114-4BC6-920B-0980CE688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FD207-1CF6-4A97-AC66-71009F5E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87D18-4D2C-467A-A28D-D5092D06F0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811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79750F-B902-4A54-A5B1-3E84BBC3A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6A220-29DD-482E-BCC1-A932E7983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70A94-6E05-4171-AA1E-FF7691DD76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F2BD7-1E5A-4356-AEA5-7292EEA27D08}" type="datetimeFigureOut">
              <a:rPr lang="en-IN" smtClean="0"/>
              <a:t>21-03-2021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BD72B-F827-4BB1-BBE4-68E6196AF5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90F5A-197D-4EC4-AA9E-AD13BB65C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87D18-4D2C-467A-A28D-D5092D06F0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15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E4B9-CB2D-4C36-88D1-376270D78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3984"/>
            <a:ext cx="10458450" cy="110083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accent1">
                    <a:lumMod val="75000"/>
                    <a:alpha val="99000"/>
                  </a:schemeClr>
                </a:solidFill>
                <a:latin typeface="Baskerville Old Face" panose="02020602080505020303" pitchFamily="18" charset="0"/>
              </a:rPr>
              <a:t>K.P. INTERNATIONAL SCHOOL</a:t>
            </a:r>
            <a:endParaRPr lang="en-IN" sz="4800" dirty="0">
              <a:solidFill>
                <a:schemeClr val="accent1">
                  <a:lumMod val="75000"/>
                  <a:alpha val="99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159F96-E0C7-40E5-A41B-0BBB0BFD38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64816"/>
            <a:ext cx="10591800" cy="314528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AFFILIATED TO C.B.S.E. , DELHI</a:t>
            </a:r>
          </a:p>
          <a:p>
            <a:r>
              <a:rPr lang="en-US" sz="3200" dirty="0"/>
              <a:t>GAWRA ROAD , PARIKSHIT GARH (MEERUT) -250406</a:t>
            </a:r>
          </a:p>
          <a:p>
            <a:r>
              <a:rPr lang="en-US" sz="3200" dirty="0"/>
              <a:t>PH: 7252835757, 7252835858</a:t>
            </a:r>
            <a:endParaRPr lang="en-IN" sz="3200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0041428-DB47-4266-AA8B-5A1673F6BC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71" y="363983"/>
            <a:ext cx="1500326" cy="110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812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K.P. INTERNATIONAL SCHOOL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K.P. INTERNATIONAL SCHOOL</dc:title>
  <dc:creator>Deepak Bhati</dc:creator>
  <cp:lastModifiedBy>Deepak Bhati</cp:lastModifiedBy>
  <cp:revision>3</cp:revision>
  <dcterms:created xsi:type="dcterms:W3CDTF">2021-03-21T14:14:04Z</dcterms:created>
  <dcterms:modified xsi:type="dcterms:W3CDTF">2021-03-21T14:32:32Z</dcterms:modified>
</cp:coreProperties>
</file>